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7562850" cy="10688638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54">
          <p15:clr>
            <a:srgbClr val="A4A3A4"/>
          </p15:clr>
        </p15:guide>
        <p15:guide id="2" pos="225">
          <p15:clr>
            <a:srgbClr val="A4A3A4"/>
          </p15:clr>
        </p15:guide>
        <p15:guide id="3" pos="23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>
        <p:scale>
          <a:sx n="66" d="100"/>
          <a:sy n="66" d="100"/>
        </p:scale>
        <p:origin x="1128" y="32"/>
      </p:cViewPr>
      <p:guideLst>
        <p:guide orient="horz" pos="3354"/>
        <p:guide pos="225"/>
        <p:guide pos="238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67214" y="3320407"/>
            <a:ext cx="6428423" cy="2291129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34428" y="6056895"/>
            <a:ext cx="5293995" cy="273154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AT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19.03.2016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5108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19.03.2016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7425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4535084" y="668040"/>
            <a:ext cx="1407530" cy="14214405"/>
          </a:xfrm>
          <a:prstGeom prst="rect">
            <a:avLst/>
          </a:prstGeom>
        </p:spPr>
        <p:txBody>
          <a:bodyPr vert="eaVert"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12493" y="668040"/>
            <a:ext cx="4096544" cy="1421440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19.03.2016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000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8143" y="2494016"/>
            <a:ext cx="6806565" cy="705400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19.03.2016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4390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97413" y="6868441"/>
            <a:ext cx="6428423" cy="2122882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97413" y="4530301"/>
            <a:ext cx="6428423" cy="2338139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19.03.2016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4842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12493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190577" y="3887003"/>
            <a:ext cx="2752037" cy="109954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19.03.2016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865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78143" y="2392573"/>
            <a:ext cx="3341572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378143" y="3389684"/>
            <a:ext cx="3341572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3841823" y="2392573"/>
            <a:ext cx="3342885" cy="99711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3841823" y="3389684"/>
            <a:ext cx="3342885" cy="615833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19.03.2016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147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8041"/>
            <a:ext cx="6806565" cy="1781440"/>
          </a:xfrm>
          <a:prstGeom prst="rect">
            <a:avLst/>
          </a:prstGeom>
        </p:spPr>
        <p:txBody>
          <a:bodyPr/>
          <a:lstStyle/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19.03.2016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8204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19.03.2016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4851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78143" y="425566"/>
            <a:ext cx="2488126" cy="181113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956864" y="425567"/>
            <a:ext cx="4227843" cy="912245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AT" smtClean="0"/>
              <a:t>Mastertextformat bearbeiten</a:t>
            </a:r>
          </a:p>
          <a:p>
            <a:pPr lvl="1"/>
            <a:r>
              <a:rPr lang="de-AT" smtClean="0"/>
              <a:t>Zweite Ebene</a:t>
            </a:r>
          </a:p>
          <a:p>
            <a:pPr lvl="2"/>
            <a:r>
              <a:rPr lang="de-AT" smtClean="0"/>
              <a:t>Dritte Ebene</a:t>
            </a:r>
          </a:p>
          <a:p>
            <a:pPr lvl="3"/>
            <a:r>
              <a:rPr lang="de-AT" smtClean="0"/>
              <a:t>Vierte Ebene</a:t>
            </a:r>
          </a:p>
          <a:p>
            <a:pPr lvl="4"/>
            <a:r>
              <a:rPr lang="de-AT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78143" y="2236697"/>
            <a:ext cx="2488126" cy="73113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19.03.2016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9153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2372" y="7482047"/>
            <a:ext cx="4537710" cy="88329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AT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482372" y="955049"/>
            <a:ext cx="4537710" cy="64131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482372" y="8365344"/>
            <a:ext cx="4537710" cy="125443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AT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781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E5C086E0-3DD6-DA4C-9E15-8E9A07CD16ED}" type="datetimeFigureOut">
              <a:rPr lang="de-DE" smtClean="0"/>
              <a:t>19.03.2016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2583974" y="9906785"/>
            <a:ext cx="2394903" cy="569071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5420043" y="9906785"/>
            <a:ext cx="1764665" cy="569071"/>
          </a:xfrm>
          <a:prstGeom prst="rect">
            <a:avLst/>
          </a:prstGeom>
        </p:spPr>
        <p:txBody>
          <a:bodyPr/>
          <a:lstStyle/>
          <a:p>
            <a:fld id="{10CC1468-9481-1B40-9FF3-31A0AECEB2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1933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 descr="Plakatvorlagen2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557915" cy="1068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053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77815" y="933902"/>
            <a:ext cx="6428423" cy="810918"/>
          </a:xfrm>
        </p:spPr>
        <p:txBody>
          <a:bodyPr/>
          <a:lstStyle/>
          <a:p>
            <a:r>
              <a:rPr lang="de-DE" b="1" dirty="0" smtClean="0"/>
              <a:t>Webshop</a:t>
            </a:r>
            <a:endParaRPr lang="de-DE" b="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34428" y="4801649"/>
            <a:ext cx="5293995" cy="2731541"/>
          </a:xfrm>
        </p:spPr>
        <p:txBody>
          <a:bodyPr/>
          <a:lstStyle/>
          <a:p>
            <a:endParaRPr lang="de-DE"/>
          </a:p>
        </p:txBody>
      </p:sp>
      <p:sp>
        <p:nvSpPr>
          <p:cNvPr id="5" name="Text Box 7"/>
          <p:cNvSpPr txBox="1">
            <a:spLocks noChangeArrowheads="1"/>
          </p:cNvSpPr>
          <p:nvPr/>
        </p:nvSpPr>
        <p:spPr bwMode="auto">
          <a:xfrm>
            <a:off x="277815" y="1744820"/>
            <a:ext cx="4419600" cy="4359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400" i="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Software Design (SWD14)</a:t>
            </a:r>
          </a:p>
          <a:p>
            <a:pPr>
              <a:lnSpc>
                <a:spcPct val="50000"/>
              </a:lnSpc>
              <a:spcBef>
                <a:spcPct val="50000"/>
              </a:spcBef>
            </a:pPr>
            <a:endParaRPr lang="de-DE" sz="1400" i="0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8" y="2806283"/>
            <a:ext cx="5050340" cy="4653872"/>
          </a:xfrm>
          <a:prstGeom prst="rect">
            <a:avLst/>
          </a:prstGeom>
        </p:spPr>
      </p:pic>
      <p:sp>
        <p:nvSpPr>
          <p:cNvPr id="6" name="Text Box 7"/>
          <p:cNvSpPr txBox="1">
            <a:spLocks noChangeArrowheads="1"/>
          </p:cNvSpPr>
          <p:nvPr/>
        </p:nvSpPr>
        <p:spPr bwMode="auto">
          <a:xfrm>
            <a:off x="160638" y="2589552"/>
            <a:ext cx="4419600" cy="238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Shop –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Choose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Items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to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buy</a:t>
            </a:r>
            <a:endParaRPr lang="de-DE" sz="1600" b="1" i="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" b="11041"/>
          <a:stretch/>
        </p:blipFill>
        <p:spPr>
          <a:xfrm>
            <a:off x="1587903" y="7126100"/>
            <a:ext cx="5954387" cy="2756599"/>
          </a:xfrm>
          <a:prstGeom prst="rect">
            <a:avLst/>
          </a:prstGeom>
        </p:spPr>
      </p:pic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5257409" y="6364630"/>
            <a:ext cx="234202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Cart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– View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your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Items,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and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modify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quantity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or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delete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them</a:t>
            </a:r>
            <a:endParaRPr lang="de-DE" sz="1600" b="1" i="0" dirty="0" smtClean="0">
              <a:solidFill>
                <a:schemeClr val="bg1"/>
              </a:solidFill>
              <a:latin typeface="Calibri"/>
              <a:cs typeface="Calibri"/>
            </a:endParaRPr>
          </a:p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Sharable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by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link</a:t>
            </a:r>
            <a:endParaRPr lang="de-DE" sz="1600" b="1" i="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56"/>
          <a:stretch/>
        </p:blipFill>
        <p:spPr>
          <a:xfrm>
            <a:off x="5366402" y="2810063"/>
            <a:ext cx="2035811" cy="3216842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99"/>
          <a:stretch/>
        </p:blipFill>
        <p:spPr>
          <a:xfrm>
            <a:off x="277815" y="7774953"/>
            <a:ext cx="2022787" cy="2755085"/>
          </a:xfrm>
          <a:prstGeom prst="rect">
            <a:avLst/>
          </a:prstGeom>
        </p:spPr>
      </p:pic>
      <p:sp>
        <p:nvSpPr>
          <p:cNvPr id="11" name="Text Box 7"/>
          <p:cNvSpPr txBox="1">
            <a:spLocks noChangeArrowheads="1"/>
          </p:cNvSpPr>
          <p:nvPr/>
        </p:nvSpPr>
        <p:spPr bwMode="auto">
          <a:xfrm>
            <a:off x="5095471" y="2590390"/>
            <a:ext cx="2646998" cy="238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>
              <a:lnSpc>
                <a:spcPct val="50000"/>
              </a:lnSpc>
              <a:spcBef>
                <a:spcPct val="50000"/>
              </a:spcBef>
            </a:pP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User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registration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and</a:t>
            </a:r>
            <a:r>
              <a:rPr lang="de-DE" sz="1600" b="1" i="0" dirty="0" smtClean="0">
                <a:solidFill>
                  <a:schemeClr val="bg1"/>
                </a:solidFill>
                <a:latin typeface="Calibri"/>
                <a:cs typeface="Calibri"/>
              </a:rPr>
              <a:t> </a:t>
            </a:r>
            <a:r>
              <a:rPr lang="de-DE" sz="1600" b="1" i="0" dirty="0" err="1" smtClean="0">
                <a:solidFill>
                  <a:schemeClr val="bg1"/>
                </a:solidFill>
                <a:latin typeface="Calibri"/>
                <a:cs typeface="Calibri"/>
              </a:rPr>
              <a:t>login</a:t>
            </a:r>
            <a:endParaRPr lang="de-DE" sz="1600" b="1" i="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2300602" y="9968443"/>
            <a:ext cx="17140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 err="1" smtClean="0">
                <a:solidFill>
                  <a:schemeClr val="bg1"/>
                </a:solidFill>
                <a:cs typeface="Calibri"/>
              </a:rPr>
              <a:t>Fully</a:t>
            </a:r>
            <a:r>
              <a:rPr lang="de-DE" b="1" dirty="0" smtClean="0">
                <a:solidFill>
                  <a:schemeClr val="bg1"/>
                </a:solidFill>
                <a:cs typeface="Calibri"/>
              </a:rPr>
              <a:t> </a:t>
            </a:r>
            <a:r>
              <a:rPr lang="de-DE" b="1" dirty="0" err="1" smtClean="0">
                <a:solidFill>
                  <a:schemeClr val="bg1"/>
                </a:solidFill>
                <a:cs typeface="Calibri"/>
              </a:rPr>
              <a:t>responsive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48595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</Words>
  <Application>Microsoft Office PowerPoint</Application>
  <PresentationFormat>Benutzerdefiniert</PresentationFormat>
  <Paragraphs>7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ＭＳ Ｐゴシック</vt:lpstr>
      <vt:lpstr>Arial</vt:lpstr>
      <vt:lpstr>Calibri</vt:lpstr>
      <vt:lpstr>Office-Design</vt:lpstr>
      <vt:lpstr>Webshop</vt:lpstr>
    </vt:vector>
  </TitlesOfParts>
  <Company>FH JOANNEUM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Manfred Terler</dc:creator>
  <cp:lastModifiedBy>Julian Purkart</cp:lastModifiedBy>
  <cp:revision>6</cp:revision>
  <dcterms:created xsi:type="dcterms:W3CDTF">2013-02-28T15:09:09Z</dcterms:created>
  <dcterms:modified xsi:type="dcterms:W3CDTF">2016-03-19T10:51:29Z</dcterms:modified>
</cp:coreProperties>
</file>

<file path=docProps/thumbnail.jpeg>
</file>